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Jua" pitchFamily="2" charset="-127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4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659b7c6605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659b7c6605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9b7c660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9b7c660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59b7c6605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59b7c6605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659b7c660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659b7c660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59b7c6605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59b7c6605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82edf0643_6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g1582edf0643_6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59b7c6605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59b7c6605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59b7c660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g1659b7c660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659b7c660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659b7c660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659b7c660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g1659b7c660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59b7c660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659b7c660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59b7c660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659b7c660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497189" y="883100"/>
            <a:ext cx="918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rgbClr val="383232"/>
                </a:solidFill>
                <a:latin typeface="Jua"/>
                <a:ea typeface="Jua"/>
                <a:cs typeface="Jua"/>
                <a:sym typeface="Jua"/>
              </a:rPr>
              <a:t>‘나도’(NADO)</a:t>
            </a:r>
            <a:endParaRPr sz="4200" b="1" i="0" u="none" strike="noStrike" cap="none">
              <a:solidFill>
                <a:srgbClr val="383232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2877725" y="949574"/>
            <a:ext cx="6609300" cy="959700"/>
          </a:xfrm>
          <a:prstGeom prst="bracketPair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997025" y="4860325"/>
            <a:ext cx="3293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김민준(32170533)</a:t>
            </a:r>
            <a:endParaRPr sz="21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이성재(32173057)</a:t>
            </a:r>
            <a:endParaRPr sz="2100">
              <a:latin typeface="Jua"/>
              <a:ea typeface="Jua"/>
              <a:cs typeface="Jua"/>
              <a:sym typeface="J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      한윤호(32154952)</a:t>
            </a:r>
            <a:endParaRPr sz="2100"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4463793" y="6591320"/>
            <a:ext cx="3200400" cy="0"/>
          </a:xfrm>
          <a:prstGeom prst="straightConnector1">
            <a:avLst/>
          </a:prstGeom>
          <a:noFill/>
          <a:ln w="9525" cap="flat" cmpd="sng">
            <a:solidFill>
              <a:srgbClr val="554B4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13"/>
          <p:cNvSpPr txBox="1"/>
          <p:nvPr/>
        </p:nvSpPr>
        <p:spPr>
          <a:xfrm>
            <a:off x="4925150" y="6014725"/>
            <a:ext cx="23868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Jua"/>
                <a:ea typeface="Jua"/>
                <a:cs typeface="Jua"/>
                <a:sym typeface="Jua"/>
              </a:rPr>
              <a:t>2022-10-13</a:t>
            </a:r>
            <a:endParaRPr sz="29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152500" y="1518675"/>
            <a:ext cx="39321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300" b="1">
                <a:solidFill>
                  <a:srgbClr val="383232"/>
                </a:solidFill>
                <a:latin typeface="Jua"/>
                <a:ea typeface="Jua"/>
                <a:cs typeface="Jua"/>
                <a:sym typeface="Jua"/>
              </a:rPr>
              <a:t>단국대 커피 배달 서비스</a:t>
            </a:r>
            <a:endParaRPr sz="100"/>
          </a:p>
        </p:txBody>
      </p:sp>
      <p:sp>
        <p:nvSpPr>
          <p:cNvPr id="91" name="Google Shape;91;p13"/>
          <p:cNvSpPr txBox="1"/>
          <p:nvPr/>
        </p:nvSpPr>
        <p:spPr>
          <a:xfrm>
            <a:off x="8932175" y="4506725"/>
            <a:ext cx="314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Jua"/>
                <a:ea typeface="Jua"/>
                <a:cs typeface="Jua"/>
                <a:sym typeface="Jua"/>
              </a:rPr>
              <a:t>조장: 태민규(32174774)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25" y="843750"/>
            <a:ext cx="8367926" cy="5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475" y="1234425"/>
            <a:ext cx="7007327" cy="43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8925" y="8281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6425" y="3395138"/>
            <a:ext cx="4033797" cy="287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75" y="925400"/>
            <a:ext cx="10205774" cy="500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399" y="611175"/>
            <a:ext cx="5207724" cy="60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5"/>
          <p:cNvPicPr preferRelativeResize="0"/>
          <p:nvPr/>
        </p:nvPicPr>
        <p:blipFill rotWithShape="1">
          <a:blip r:embed="rId3">
            <a:alphaModFix/>
          </a:blip>
          <a:srcRect t="13479" r="60172"/>
          <a:stretch/>
        </p:blipFill>
        <p:spPr>
          <a:xfrm>
            <a:off x="1155100" y="1132925"/>
            <a:ext cx="3397450" cy="54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 l="40230" t="13577"/>
          <a:stretch/>
        </p:blipFill>
        <p:spPr>
          <a:xfrm>
            <a:off x="5944851" y="1102750"/>
            <a:ext cx="5104149" cy="54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 rotWithShape="1">
          <a:blip r:embed="rId3">
            <a:alphaModFix/>
          </a:blip>
          <a:srcRect t="8357"/>
          <a:stretch/>
        </p:blipFill>
        <p:spPr>
          <a:xfrm>
            <a:off x="1912725" y="1193350"/>
            <a:ext cx="2809775" cy="51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 t="8357"/>
          <a:stretch/>
        </p:blipFill>
        <p:spPr>
          <a:xfrm>
            <a:off x="7646300" y="1193350"/>
            <a:ext cx="3253000" cy="51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7" descr="사람, 컵, 실내, 커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/>
          <p:nvPr/>
        </p:nvSpPr>
        <p:spPr>
          <a:xfrm>
            <a:off x="2931160" y="2567935"/>
            <a:ext cx="6329700" cy="172200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4988164" y="2567935"/>
            <a:ext cx="221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3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추후 개발일정</a:t>
            </a:r>
            <a:endParaRPr sz="36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57" name="Google Shape;2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25" y="1102750"/>
            <a:ext cx="8155750" cy="52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4750" y="44488"/>
            <a:ext cx="2439225" cy="6769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8"/>
          <p:cNvSpPr/>
          <p:nvPr/>
        </p:nvSpPr>
        <p:spPr>
          <a:xfrm>
            <a:off x="9018125" y="1223650"/>
            <a:ext cx="891300" cy="22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8"/>
          <p:cNvSpPr txBox="1"/>
          <p:nvPr/>
        </p:nvSpPr>
        <p:spPr>
          <a:xfrm>
            <a:off x="8941925" y="1102750"/>
            <a:ext cx="194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Jua"/>
                <a:ea typeface="Jua"/>
                <a:cs typeface="Jua"/>
                <a:sym typeface="Jua"/>
              </a:rPr>
              <a:t>단국대학교 혜당관 517호</a:t>
            </a:r>
            <a:endParaRPr sz="1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9018125" y="3377025"/>
            <a:ext cx="1042200" cy="22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8941925" y="3236550"/>
            <a:ext cx="194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Jua"/>
                <a:ea typeface="Jua"/>
                <a:cs typeface="Jua"/>
                <a:sym typeface="Jua"/>
              </a:rPr>
              <a:t>문 앞 테이블에 놔주세요!</a:t>
            </a:r>
            <a:endParaRPr sz="13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63" name="Google Shape;263;p28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0000" y="1385875"/>
            <a:ext cx="714375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9" descr="사람, 컵, 실내, 커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/>
          <p:nvPr/>
        </p:nvSpPr>
        <p:spPr>
          <a:xfrm>
            <a:off x="2931160" y="2567935"/>
            <a:ext cx="6329700" cy="172200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4988164" y="2567935"/>
            <a:ext cx="221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4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Q&amp;A</a:t>
            </a:r>
            <a:endParaRPr sz="3600" b="1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30"/>
          <p:cNvGrpSpPr/>
          <p:nvPr/>
        </p:nvGrpSpPr>
        <p:grpSpPr>
          <a:xfrm>
            <a:off x="3509189" y="1052837"/>
            <a:ext cx="5173578" cy="4752275"/>
            <a:chOff x="3693293" y="1221851"/>
            <a:chExt cx="4805925" cy="4414561"/>
          </a:xfrm>
        </p:grpSpPr>
        <p:grpSp>
          <p:nvGrpSpPr>
            <p:cNvPr id="279" name="Google Shape;279;p30"/>
            <p:cNvGrpSpPr/>
            <p:nvPr/>
          </p:nvGrpSpPr>
          <p:grpSpPr>
            <a:xfrm>
              <a:off x="3693293" y="1221851"/>
              <a:ext cx="4805925" cy="4414561"/>
              <a:chOff x="3180080" y="477520"/>
              <a:chExt cx="6238220" cy="5730220"/>
            </a:xfrm>
          </p:grpSpPr>
          <p:sp>
            <p:nvSpPr>
              <p:cNvPr id="280" name="Google Shape;280;p30"/>
              <p:cNvSpPr/>
              <p:nvPr/>
            </p:nvSpPr>
            <p:spPr>
              <a:xfrm>
                <a:off x="3180080" y="650240"/>
                <a:ext cx="5557500" cy="5557500"/>
              </a:xfrm>
              <a:prstGeom prst="ellipse">
                <a:avLst/>
              </a:prstGeom>
              <a:solidFill>
                <a:schemeClr val="lt1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1" name="Google Shape;281;p30"/>
              <p:cNvGrpSpPr/>
              <p:nvPr/>
            </p:nvGrpSpPr>
            <p:grpSpPr>
              <a:xfrm>
                <a:off x="3413760" y="477520"/>
                <a:ext cx="6004540" cy="5557500"/>
                <a:chOff x="3413760" y="477520"/>
                <a:chExt cx="6004540" cy="5557500"/>
              </a:xfrm>
            </p:grpSpPr>
            <p:sp>
              <p:nvSpPr>
                <p:cNvPr id="282" name="Google Shape;282;p30"/>
                <p:cNvSpPr/>
                <p:nvPr/>
              </p:nvSpPr>
              <p:spPr>
                <a:xfrm>
                  <a:off x="3860800" y="477520"/>
                  <a:ext cx="5557500" cy="5557500"/>
                </a:xfrm>
                <a:prstGeom prst="ellipse">
                  <a:avLst/>
                </a:prstGeom>
                <a:solidFill>
                  <a:srgbClr val="EFDBC7">
                    <a:alpha val="6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30"/>
                <p:cNvSpPr/>
                <p:nvPr/>
              </p:nvSpPr>
              <p:spPr>
                <a:xfrm>
                  <a:off x="3413760" y="477520"/>
                  <a:ext cx="5557500" cy="5557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84" name="Google Shape;284;p30"/>
            <p:cNvSpPr txBox="1"/>
            <p:nvPr/>
          </p:nvSpPr>
          <p:spPr>
            <a:xfrm>
              <a:off x="4485866" y="2772253"/>
              <a:ext cx="3446700" cy="12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Thank You</a:t>
              </a:r>
              <a:endParaRPr>
                <a:latin typeface="Jua"/>
                <a:ea typeface="Jua"/>
                <a:cs typeface="Jua"/>
                <a:sym typeface="Ju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감사합니다</a:t>
              </a:r>
              <a:endParaRPr sz="4400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3827092" y="2802287"/>
            <a:ext cx="678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4149" y="2873817"/>
            <a:ext cx="1321096" cy="122865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14"/>
          <p:cNvGrpSpPr/>
          <p:nvPr/>
        </p:nvGrpSpPr>
        <p:grpSpPr>
          <a:xfrm>
            <a:off x="812325" y="2644583"/>
            <a:ext cx="1697393" cy="2381017"/>
            <a:chOff x="812325" y="2644583"/>
            <a:chExt cx="1697393" cy="2381017"/>
          </a:xfrm>
        </p:grpSpPr>
        <p:pic>
          <p:nvPicPr>
            <p:cNvPr id="100" name="Google Shape;10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325" y="2644583"/>
              <a:ext cx="1697393" cy="1621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4"/>
            <p:cNvSpPr txBox="1"/>
            <p:nvPr/>
          </p:nvSpPr>
          <p:spPr>
            <a:xfrm>
              <a:off x="1095975" y="4379100"/>
              <a:ext cx="977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Jua"/>
                  <a:ea typeface="Jua"/>
                  <a:cs typeface="Jua"/>
                  <a:sym typeface="Jua"/>
                </a:rPr>
                <a:t>주문</a:t>
              </a:r>
              <a:endParaRPr sz="30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02" name="Google Shape;102;p14"/>
          <p:cNvGrpSpPr/>
          <p:nvPr/>
        </p:nvGrpSpPr>
        <p:grpSpPr>
          <a:xfrm>
            <a:off x="2890714" y="2616401"/>
            <a:ext cx="1803699" cy="2409199"/>
            <a:chOff x="2890714" y="2616401"/>
            <a:chExt cx="1803699" cy="2409199"/>
          </a:xfrm>
        </p:grpSpPr>
        <p:pic>
          <p:nvPicPr>
            <p:cNvPr id="103" name="Google Shape;10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575419">
              <a:off x="3176766" y="2839348"/>
              <a:ext cx="1231594" cy="12315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4"/>
            <p:cNvSpPr txBox="1"/>
            <p:nvPr/>
          </p:nvSpPr>
          <p:spPr>
            <a:xfrm>
              <a:off x="3475150" y="4379100"/>
              <a:ext cx="977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Jua"/>
                  <a:ea typeface="Jua"/>
                  <a:cs typeface="Jua"/>
                  <a:sym typeface="Jua"/>
                </a:rPr>
                <a:t>결제</a:t>
              </a:r>
              <a:endParaRPr sz="30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>
            <a:off x="4920450" y="2817822"/>
            <a:ext cx="1886400" cy="2207778"/>
            <a:chOff x="4920450" y="2817822"/>
            <a:chExt cx="1886400" cy="2207778"/>
          </a:xfrm>
        </p:grpSpPr>
        <p:pic>
          <p:nvPicPr>
            <p:cNvPr id="106" name="Google Shape;106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53853" y="2817822"/>
              <a:ext cx="1320900" cy="1320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4"/>
            <p:cNvSpPr txBox="1"/>
            <p:nvPr/>
          </p:nvSpPr>
          <p:spPr>
            <a:xfrm>
              <a:off x="4920450" y="4379100"/>
              <a:ext cx="1886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Jua"/>
                  <a:ea typeface="Jua"/>
                  <a:cs typeface="Jua"/>
                  <a:sym typeface="Jua"/>
                </a:rPr>
                <a:t>주문 수락</a:t>
              </a:r>
              <a:endParaRPr sz="30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08" name="Google Shape;108;p14"/>
          <p:cNvGrpSpPr/>
          <p:nvPr/>
        </p:nvGrpSpPr>
        <p:grpSpPr>
          <a:xfrm>
            <a:off x="7486776" y="2661621"/>
            <a:ext cx="1679575" cy="2363979"/>
            <a:chOff x="7486776" y="2661621"/>
            <a:chExt cx="1679575" cy="2363979"/>
          </a:xfrm>
        </p:grpSpPr>
        <p:pic>
          <p:nvPicPr>
            <p:cNvPr id="109" name="Google Shape;109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86776" y="2661621"/>
              <a:ext cx="1679575" cy="1604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4"/>
            <p:cNvSpPr txBox="1"/>
            <p:nvPr/>
          </p:nvSpPr>
          <p:spPr>
            <a:xfrm>
              <a:off x="8039000" y="4379100"/>
              <a:ext cx="977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Jua"/>
                  <a:ea typeface="Jua"/>
                  <a:cs typeface="Jua"/>
                  <a:sym typeface="Jua"/>
                </a:rPr>
                <a:t>배달</a:t>
              </a:r>
              <a:endParaRPr sz="30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111" name="Google Shape;111;p14"/>
          <p:cNvSpPr txBox="1"/>
          <p:nvPr/>
        </p:nvSpPr>
        <p:spPr>
          <a:xfrm>
            <a:off x="10345850" y="4379100"/>
            <a:ext cx="97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Jua"/>
                <a:ea typeface="Jua"/>
                <a:cs typeface="Jua"/>
                <a:sym typeface="Jua"/>
              </a:rPr>
              <a:t>수령</a:t>
            </a:r>
            <a:endParaRPr sz="30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8013" y="0"/>
            <a:ext cx="357187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2235315" y="139167"/>
            <a:ext cx="34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Table of Contents</a:t>
            </a:r>
            <a:endParaRPr sz="2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2260990" y="592594"/>
            <a:ext cx="12715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21" name="Google Shape;121;p15"/>
          <p:cNvGrpSpPr/>
          <p:nvPr/>
        </p:nvGrpSpPr>
        <p:grpSpPr>
          <a:xfrm>
            <a:off x="1493520" y="2052320"/>
            <a:ext cx="4970770" cy="523200"/>
            <a:chOff x="1493520" y="2052320"/>
            <a:chExt cx="4970770" cy="523200"/>
          </a:xfrm>
        </p:grpSpPr>
        <p:sp>
          <p:nvSpPr>
            <p:cNvPr id="122" name="Google Shape;122;p15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Previous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001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24" name="Google Shape;124;p15"/>
          <p:cNvGrpSpPr/>
          <p:nvPr/>
        </p:nvGrpSpPr>
        <p:grpSpPr>
          <a:xfrm>
            <a:off x="1493520" y="3051676"/>
            <a:ext cx="4970800" cy="523220"/>
            <a:chOff x="1493520" y="2052320"/>
            <a:chExt cx="4970800" cy="523220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This Week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002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27" name="Google Shape;127;p15"/>
          <p:cNvGrpSpPr/>
          <p:nvPr/>
        </p:nvGrpSpPr>
        <p:grpSpPr>
          <a:xfrm>
            <a:off x="1493520" y="4051032"/>
            <a:ext cx="4970800" cy="523220"/>
            <a:chOff x="1493520" y="2052320"/>
            <a:chExt cx="4970800" cy="523220"/>
          </a:xfrm>
        </p:grpSpPr>
        <p:sp>
          <p:nvSpPr>
            <p:cNvPr id="128" name="Google Shape;128;p15"/>
            <p:cNvSpPr txBox="1"/>
            <p:nvPr/>
          </p:nvSpPr>
          <p:spPr>
            <a:xfrm>
              <a:off x="2260990" y="2052320"/>
              <a:ext cx="42033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추후 개발일정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003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30" name="Google Shape;130;p15"/>
          <p:cNvGrpSpPr/>
          <p:nvPr/>
        </p:nvGrpSpPr>
        <p:grpSpPr>
          <a:xfrm>
            <a:off x="1493520" y="5050388"/>
            <a:ext cx="4970770" cy="523200"/>
            <a:chOff x="1493520" y="2052320"/>
            <a:chExt cx="4970770" cy="523200"/>
          </a:xfrm>
        </p:grpSpPr>
        <p:sp>
          <p:nvSpPr>
            <p:cNvPr id="131" name="Google Shape;131;p15"/>
            <p:cNvSpPr txBox="1"/>
            <p:nvPr/>
          </p:nvSpPr>
          <p:spPr>
            <a:xfrm>
              <a:off x="2260990" y="2052320"/>
              <a:ext cx="4203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rgbClr val="554B4B"/>
                  </a:solidFill>
                  <a:latin typeface="Jua"/>
                  <a:ea typeface="Jua"/>
                  <a:cs typeface="Jua"/>
                  <a:sym typeface="Jua"/>
                </a:rPr>
                <a:t>Q&amp;A</a:t>
              </a:r>
              <a:endParaRPr sz="2800" b="1">
                <a:solidFill>
                  <a:srgbClr val="554B4B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1493520" y="2129264"/>
              <a:ext cx="7823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Jua"/>
                  <a:ea typeface="Jua"/>
                  <a:cs typeface="Jua"/>
                  <a:sym typeface="Jua"/>
                </a:rPr>
                <a:t>004</a:t>
              </a:r>
              <a:endParaRPr sz="18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133" name="Google Shape;133;p15" descr="컵, 테이블, 실내, 앉아있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7731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6" descr="실내, 벽, 테이블, 의자이(가) 표시된 사진&#10;&#10;자동 생성된 설명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9" name="Google Shape;139;p16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3600" b="1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2931160" y="2417010"/>
            <a:ext cx="6329700" cy="172200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573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1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645928" y="223525"/>
            <a:ext cx="501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17"/>
          <p:cNvGrpSpPr/>
          <p:nvPr/>
        </p:nvGrpSpPr>
        <p:grpSpPr>
          <a:xfrm>
            <a:off x="757882" y="1544690"/>
            <a:ext cx="2839380" cy="2839523"/>
            <a:chOff x="725763" y="2127538"/>
            <a:chExt cx="3837000" cy="3821700"/>
          </a:xfrm>
        </p:grpSpPr>
        <p:sp>
          <p:nvSpPr>
            <p:cNvPr id="150" name="Google Shape;150;p17"/>
            <p:cNvSpPr/>
            <p:nvPr/>
          </p:nvSpPr>
          <p:spPr>
            <a:xfrm>
              <a:off x="725763" y="2127538"/>
              <a:ext cx="3837000" cy="3821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5D5B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1" name="Google Shape;15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9663" y="2353800"/>
              <a:ext cx="3369175" cy="3369175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950" y="1544710"/>
            <a:ext cx="3669550" cy="1704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250" y="4100062"/>
            <a:ext cx="3188525" cy="2261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7"/>
          <p:cNvGrpSpPr/>
          <p:nvPr/>
        </p:nvGrpSpPr>
        <p:grpSpPr>
          <a:xfrm>
            <a:off x="8759525" y="3249200"/>
            <a:ext cx="2967900" cy="2856055"/>
            <a:chOff x="6096000" y="1633300"/>
            <a:chExt cx="2967900" cy="2856055"/>
          </a:xfrm>
        </p:grpSpPr>
        <p:pic>
          <p:nvPicPr>
            <p:cNvPr id="155" name="Google Shape;155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04700" y="2513978"/>
              <a:ext cx="2089342" cy="19753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96000" y="1633300"/>
              <a:ext cx="2967900" cy="1133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 txBox="1"/>
          <p:nvPr/>
        </p:nvSpPr>
        <p:spPr>
          <a:xfrm>
            <a:off x="1645928" y="223525"/>
            <a:ext cx="501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25" y="1472815"/>
            <a:ext cx="10525752" cy="4492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/>
        </p:nvSpPr>
        <p:spPr>
          <a:xfrm>
            <a:off x="1732670" y="242352"/>
            <a:ext cx="4737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40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19"/>
          <p:cNvGrpSpPr/>
          <p:nvPr/>
        </p:nvGrpSpPr>
        <p:grpSpPr>
          <a:xfrm>
            <a:off x="6241375" y="681875"/>
            <a:ext cx="5410298" cy="2552525"/>
            <a:chOff x="6241375" y="758075"/>
            <a:chExt cx="5410298" cy="2552525"/>
          </a:xfrm>
        </p:grpSpPr>
        <p:pic>
          <p:nvPicPr>
            <p:cNvPr id="172" name="Google Shape;172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1375" y="758075"/>
              <a:ext cx="2552525" cy="255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9"/>
            <p:cNvSpPr txBox="1"/>
            <p:nvPr/>
          </p:nvSpPr>
          <p:spPr>
            <a:xfrm>
              <a:off x="9002973" y="1690150"/>
              <a:ext cx="2648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454444"/>
                  </a:solidFill>
                  <a:latin typeface="Jua"/>
                  <a:ea typeface="Jua"/>
                  <a:cs typeface="Jua"/>
                  <a:sym typeface="Jua"/>
                </a:rPr>
                <a:t>200 per order</a:t>
              </a:r>
              <a:endParaRPr sz="3000">
                <a:latin typeface="Jua"/>
                <a:ea typeface="Jua"/>
                <a:cs typeface="Jua"/>
                <a:sym typeface="Jua"/>
              </a:endParaRPr>
            </a:p>
          </p:txBody>
        </p:sp>
      </p:grp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900" y="3802625"/>
            <a:ext cx="2064774" cy="206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19"/>
          <p:cNvGrpSpPr/>
          <p:nvPr/>
        </p:nvGrpSpPr>
        <p:grpSpPr>
          <a:xfrm>
            <a:off x="225300" y="1193825"/>
            <a:ext cx="6328500" cy="4447475"/>
            <a:chOff x="225300" y="1193825"/>
            <a:chExt cx="6328500" cy="4447475"/>
          </a:xfrm>
        </p:grpSpPr>
        <p:pic>
          <p:nvPicPr>
            <p:cNvPr id="176" name="Google Shape;176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5300" y="1673900"/>
              <a:ext cx="6085000" cy="396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19"/>
            <p:cNvSpPr txBox="1"/>
            <p:nvPr/>
          </p:nvSpPr>
          <p:spPr>
            <a:xfrm>
              <a:off x="225300" y="1193825"/>
              <a:ext cx="6328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202124"/>
                  </a:solidFill>
                  <a:highlight>
                    <a:srgbClr val="FFFFFF"/>
                  </a:highlight>
                  <a:latin typeface="Jua"/>
                  <a:ea typeface="Jua"/>
                  <a:cs typeface="Jua"/>
                  <a:sym typeface="Jua"/>
                </a:rPr>
                <a:t>9. 주문금액 1만원 이내일 때 본인이 생각하는 합리적인 배달 수수료는 얼마입니까?</a:t>
              </a:r>
              <a:endParaRPr sz="17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178" name="Google Shape;178;p19"/>
          <p:cNvSpPr txBox="1"/>
          <p:nvPr/>
        </p:nvSpPr>
        <p:spPr>
          <a:xfrm>
            <a:off x="10187575" y="4538125"/>
            <a:ext cx="1410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1,000</a:t>
            </a:r>
            <a:endParaRPr sz="3100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9040675" y="4714075"/>
            <a:ext cx="904200" cy="309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2169550"/>
            <a:ext cx="4964674" cy="2791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475" y="190675"/>
            <a:ext cx="6471449" cy="65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>
            <a:off x="325120" y="0"/>
            <a:ext cx="1320900" cy="2235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1732699" y="242350"/>
            <a:ext cx="986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54444"/>
                </a:solidFill>
                <a:latin typeface="Jua"/>
                <a:ea typeface="Jua"/>
                <a:cs typeface="Jua"/>
                <a:sym typeface="Jua"/>
              </a:rPr>
              <a:t>Previous</a:t>
            </a:r>
            <a:endParaRPr sz="4000">
              <a:solidFill>
                <a:srgbClr val="454444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10678160" y="6786880"/>
            <a:ext cx="1320900" cy="7110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1" descr="사람, 컵, 실내, 커피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Part 2</a:t>
            </a:r>
            <a:endParaRPr sz="44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3609745" y="3492495"/>
            <a:ext cx="497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This Week</a:t>
            </a:r>
            <a:endParaRPr sz="3600" b="1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와이드스크린</PresentationFormat>
  <Paragraphs>47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Jua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 Lena</cp:lastModifiedBy>
  <cp:revision>1</cp:revision>
  <dcterms:modified xsi:type="dcterms:W3CDTF">2022-10-13T01:59:58Z</dcterms:modified>
</cp:coreProperties>
</file>